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1191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524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242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782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623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90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331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191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180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173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51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5AFF9-7058-40B0-8CD8-838DA40FE53E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330FD-E1B9-45EA-864E-B49B4EAB4A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331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180000">
        <p15:prstTrans prst="pageCurlDouble"/>
      </p:transition>
    </mc:Choice>
    <mc:Fallback xmlns="">
      <p:transition spd="slow" advClick="0" advTm="18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56.05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131" y="173470"/>
            <a:ext cx="487363" cy="4873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56" y="173470"/>
            <a:ext cx="8657070" cy="588924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3164">
            <a:off x="1032148" y="738998"/>
            <a:ext cx="9840378" cy="564556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2810">
            <a:off x="805418" y="543717"/>
            <a:ext cx="8735745" cy="581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520" y="730023"/>
            <a:ext cx="8763829" cy="5477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601" y="1250152"/>
            <a:ext cx="8773384" cy="525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7976">
            <a:off x="2225386" y="1263393"/>
            <a:ext cx="8267071" cy="496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74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0111" y="247361"/>
            <a:ext cx="487363" cy="48736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41" y="291283"/>
            <a:ext cx="8802139" cy="586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00" y="1011337"/>
            <a:ext cx="8229065" cy="5148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55344">
            <a:off x="2834632" y="774596"/>
            <a:ext cx="8330967" cy="5226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8860">
            <a:off x="1165433" y="669228"/>
            <a:ext cx="5990083" cy="5990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957" y="642624"/>
            <a:ext cx="6533262" cy="497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21708">
            <a:off x="2854973" y="1571822"/>
            <a:ext cx="8096444" cy="4632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614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3000">
        <p15:prstTrans prst="pageCurlDouble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4002" y="121443"/>
            <a:ext cx="487363" cy="4873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443" y="365125"/>
            <a:ext cx="8306119" cy="623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31" y="852488"/>
            <a:ext cx="6632331" cy="4974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171" y="1267754"/>
            <a:ext cx="7008243" cy="468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8"/>
          <a:srcRect b="10975"/>
          <a:stretch/>
        </p:blipFill>
        <p:spPr>
          <a:xfrm>
            <a:off x="569872" y="2133033"/>
            <a:ext cx="6347247" cy="423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898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4766" y="201180"/>
            <a:ext cx="487363" cy="48736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93" y="286327"/>
            <a:ext cx="4038384" cy="605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595" y="201180"/>
            <a:ext cx="6255056" cy="351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232" y="3466485"/>
            <a:ext cx="3833091" cy="2878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1547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pageCurlDouble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9420" y="432089"/>
            <a:ext cx="487363" cy="4873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b="5865"/>
          <a:stretch/>
        </p:blipFill>
        <p:spPr>
          <a:xfrm>
            <a:off x="1413163" y="432089"/>
            <a:ext cx="9319491" cy="584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97" y="919452"/>
            <a:ext cx="5561950" cy="370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049" y="3070990"/>
            <a:ext cx="5494505" cy="3394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890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6220" y="365125"/>
            <a:ext cx="487363" cy="4873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487" y="365125"/>
            <a:ext cx="9129983" cy="6105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24" y="852488"/>
            <a:ext cx="11250311" cy="5327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389" y="608806"/>
            <a:ext cx="9158258" cy="612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995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8000">
        <p15:prstTrans prst="pageCurlDoub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5139" y="143452"/>
            <a:ext cx="487363" cy="4873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79" y="535709"/>
            <a:ext cx="10926148" cy="580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169" y="267860"/>
            <a:ext cx="9467997" cy="629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68" y="749597"/>
            <a:ext cx="10109798" cy="581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16" y="1286240"/>
            <a:ext cx="11825559" cy="478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428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8000">
        <p15:prstTrans prst="pageCurlDoub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0184" y="127289"/>
            <a:ext cx="487363" cy="48736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22035" y="4442689"/>
            <a:ext cx="1052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FFFF00"/>
                </a:solidFill>
                <a:latin typeface="Comic Sans MS" panose="030F0702030302020204" pitchFamily="66" charset="0"/>
              </a:rPr>
              <a:t>Pattanj kerékpárra és gyere el a busók földjére!</a:t>
            </a:r>
          </a:p>
        </p:txBody>
      </p:sp>
    </p:spTree>
    <p:extLst>
      <p:ext uri="{BB962C8B-B14F-4D97-AF65-F5344CB8AC3E}">
        <p14:creationId xmlns:p14="http://schemas.microsoft.com/office/powerpoint/2010/main" val="1189151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10000">
        <p15:prstTrans prst="pageCurlDoubl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</Words>
  <Application>Microsoft Office PowerPoint</Application>
  <PresentationFormat>Szélesvásznú</PresentationFormat>
  <Paragraphs>1</Paragraphs>
  <Slides>8</Slides>
  <Notes>0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Két kerékkel a busók földjén</dc:title>
  <dc:creator>Krisztina</dc:creator>
  <cp:lastModifiedBy>Krisztina</cp:lastModifiedBy>
  <cp:revision>63</cp:revision>
  <dcterms:created xsi:type="dcterms:W3CDTF">2024-03-20T11:05:44Z</dcterms:created>
  <dcterms:modified xsi:type="dcterms:W3CDTF">2024-03-20T13:51:45Z</dcterms:modified>
</cp:coreProperties>
</file>